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906000" cy="9907588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Raleway" panose="020B0604020202020204" charset="0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lTFYBEtCprgceluM4FjgoWkGN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62"/>
  </p:normalViewPr>
  <p:slideViewPr>
    <p:cSldViewPr snapToGrid="0" snapToObjects="1">
      <p:cViewPr varScale="1">
        <p:scale>
          <a:sx n="57" d="100"/>
          <a:sy n="57" d="100"/>
        </p:scale>
        <p:origin x="205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561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742950" y="1621451"/>
            <a:ext cx="8420100" cy="344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Calibri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1238250" y="5203778"/>
            <a:ext cx="7429500" cy="239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/>
            </a:lvl1pPr>
            <a:lvl2pPr lvl="1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None/>
              <a:defRPr sz="2167"/>
            </a:lvl2pPr>
            <a:lvl3pPr lvl="2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  <a:defRPr sz="1950"/>
            </a:lvl3pPr>
            <a:lvl4pPr lvl="3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4pPr>
            <a:lvl5pPr lvl="4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5pPr>
            <a:lvl6pPr lvl="5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6pPr>
            <a:lvl7pPr lvl="6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7pPr>
            <a:lvl8pPr lvl="7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8pPr>
            <a:lvl9pPr lvl="8" algn="ctr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681038" y="527490"/>
            <a:ext cx="8543925" cy="19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1809864" y="1508610"/>
            <a:ext cx="6286274" cy="85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3958861" y="3657608"/>
            <a:ext cx="8396223" cy="2135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-375014" y="1583539"/>
            <a:ext cx="8396223" cy="628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681038" y="527490"/>
            <a:ext cx="8543925" cy="19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681038" y="2637436"/>
            <a:ext cx="8543925" cy="62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675879" y="2470019"/>
            <a:ext cx="8543925" cy="4121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Calibri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675879" y="6630289"/>
            <a:ext cx="8543925" cy="216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2167"/>
              <a:buNone/>
              <a:defRPr sz="216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1950"/>
              <a:buNone/>
              <a:defRPr sz="19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1733"/>
              <a:buNone/>
              <a:defRPr sz="1733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1733"/>
              <a:buNone/>
              <a:defRPr sz="1733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1733"/>
              <a:buNone/>
              <a:defRPr sz="1733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1733"/>
              <a:buNone/>
              <a:defRPr sz="1733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1733"/>
              <a:buNone/>
              <a:defRPr sz="1733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rgbClr val="888888"/>
              </a:buClr>
              <a:buSzPts val="1733"/>
              <a:buNone/>
              <a:defRPr sz="17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681038" y="527490"/>
            <a:ext cx="8543925" cy="19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681038" y="2637436"/>
            <a:ext cx="4210050" cy="62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5014913" y="2637436"/>
            <a:ext cx="4210050" cy="62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682328" y="527490"/>
            <a:ext cx="8543925" cy="19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682329" y="2428736"/>
            <a:ext cx="4190702" cy="11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1pPr>
            <a:lvl2pPr marL="914400" lvl="1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None/>
              <a:defRPr sz="2167" b="1"/>
            </a:lvl2pPr>
            <a:lvl3pPr marL="1371600" lvl="2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  <a:defRPr sz="1950" b="1"/>
            </a:lvl3pPr>
            <a:lvl4pPr marL="1828800" lvl="3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4pPr>
            <a:lvl5pPr marL="2286000" lvl="4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5pPr>
            <a:lvl6pPr marL="2743200" lvl="5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6pPr>
            <a:lvl7pPr marL="3200400" lvl="6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7pPr>
            <a:lvl8pPr marL="3657600" lvl="7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8pPr>
            <a:lvl9pPr marL="4114800" lvl="8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682329" y="3619022"/>
            <a:ext cx="4190702" cy="532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5014913" y="2428736"/>
            <a:ext cx="4211340" cy="11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1pPr>
            <a:lvl2pPr marL="914400" lvl="1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None/>
              <a:defRPr sz="2167" b="1"/>
            </a:lvl2pPr>
            <a:lvl3pPr marL="1371600" lvl="2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  <a:defRPr sz="1950" b="1"/>
            </a:lvl3pPr>
            <a:lvl4pPr marL="1828800" lvl="3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4pPr>
            <a:lvl5pPr marL="2286000" lvl="4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5pPr>
            <a:lvl6pPr marL="2743200" lvl="5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6pPr>
            <a:lvl7pPr marL="3200400" lvl="6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7pPr>
            <a:lvl8pPr marL="3657600" lvl="7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8pPr>
            <a:lvl9pPr marL="4114800" lvl="8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5014913" y="3619022"/>
            <a:ext cx="4211340" cy="532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681038" y="527490"/>
            <a:ext cx="8543925" cy="19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682328" y="660506"/>
            <a:ext cx="3194943" cy="231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7"/>
              <a:buFont typeface="Calibri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4211340" y="1426511"/>
            <a:ext cx="5014913" cy="704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48754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3467"/>
              <a:buChar char="•"/>
              <a:defRPr sz="3466"/>
            </a:lvl1pPr>
            <a:lvl2pPr marL="914400" lvl="1" indent="-421195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3033"/>
              <a:buChar char="•"/>
              <a:defRPr sz="3033"/>
            </a:lvl2pPr>
            <a:lvl3pPr marL="1371600" lvl="2" indent="-3937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marL="1828800" lvl="3" indent="-366204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Char char="•"/>
              <a:defRPr sz="2167"/>
            </a:lvl4pPr>
            <a:lvl5pPr marL="2286000" lvl="4" indent="-366204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Char char="•"/>
              <a:defRPr sz="2167"/>
            </a:lvl5pPr>
            <a:lvl6pPr marL="2743200" lvl="5" indent="-366204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Char char="•"/>
              <a:defRPr sz="2167"/>
            </a:lvl6pPr>
            <a:lvl7pPr marL="3200400" lvl="6" indent="-366204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Char char="•"/>
              <a:defRPr sz="2167"/>
            </a:lvl7pPr>
            <a:lvl8pPr marL="3657600" lvl="7" indent="-366204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Char char="•"/>
              <a:defRPr sz="2167"/>
            </a:lvl8pPr>
            <a:lvl9pPr marL="4114800" lvl="8" indent="-366204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Char char="•"/>
              <a:defRPr sz="2167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682328" y="2972276"/>
            <a:ext cx="3194943" cy="550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1pPr>
            <a:lvl2pPr marL="914400" lvl="1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517"/>
              <a:buNone/>
              <a:defRPr sz="1517"/>
            </a:lvl2pPr>
            <a:lvl3pPr marL="1371600" lvl="2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4pPr>
            <a:lvl5pPr marL="2286000" lvl="4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5pPr>
            <a:lvl6pPr marL="2743200" lvl="5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6pPr>
            <a:lvl7pPr marL="3200400" lvl="6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7pPr>
            <a:lvl8pPr marL="3657600" lvl="7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8pPr>
            <a:lvl9pPr marL="4114800" lvl="8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682328" y="660506"/>
            <a:ext cx="3194943" cy="231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7"/>
              <a:buFont typeface="Calibri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4211340" y="1426511"/>
            <a:ext cx="5014913" cy="704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3467"/>
              <a:buFont typeface="Arial"/>
              <a:buNone/>
              <a:defRPr sz="34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3033"/>
              <a:buFont typeface="Arial"/>
              <a:buNone/>
              <a:defRPr sz="30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Font typeface="Arial"/>
              <a:buNone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682328" y="2972276"/>
            <a:ext cx="3194943" cy="550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1pPr>
            <a:lvl2pPr marL="914400" lvl="1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517"/>
              <a:buNone/>
              <a:defRPr sz="1517"/>
            </a:lvl2pPr>
            <a:lvl3pPr marL="1371600" lvl="2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3pPr>
            <a:lvl4pPr marL="1828800" lvl="3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4pPr>
            <a:lvl5pPr marL="2286000" lvl="4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5pPr>
            <a:lvl6pPr marL="2743200" lvl="5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6pPr>
            <a:lvl7pPr marL="3200400" lvl="6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7pPr>
            <a:lvl8pPr marL="3657600" lvl="7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8pPr>
            <a:lvl9pPr marL="4114800" lvl="8" indent="-228600" algn="l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083"/>
              <a:buNone/>
              <a:defRPr sz="1083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681038" y="527490"/>
            <a:ext cx="8543925" cy="19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67"/>
              <a:buFont typeface="Calibri"/>
              <a:buNone/>
              <a:defRPr sz="47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681038" y="2637436"/>
            <a:ext cx="8543925" cy="62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21195" algn="l" rtl="0">
              <a:lnSpc>
                <a:spcPct val="90000"/>
              </a:lnSpc>
              <a:spcBef>
                <a:spcPts val="1083"/>
              </a:spcBef>
              <a:spcAft>
                <a:spcPts val="0"/>
              </a:spcAft>
              <a:buClr>
                <a:schemeClr val="dk1"/>
              </a:buClr>
              <a:buSzPts val="3033"/>
              <a:buFont typeface="Arial"/>
              <a:buChar char="•"/>
              <a:defRPr sz="30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6204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2167"/>
              <a:buFont typeface="Arial"/>
              <a:buChar char="•"/>
              <a:defRPr sz="21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2425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2425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2425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2425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2425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2425" algn="l" rtl="0">
              <a:lnSpc>
                <a:spcPct val="90000"/>
              </a:lnSpc>
              <a:spcBef>
                <a:spcPts val="542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Char char="•"/>
              <a:defRPr sz="19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681038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281363" y="9182869"/>
            <a:ext cx="3343275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996113" y="9182869"/>
            <a:ext cx="2228850" cy="52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5.jp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7.jp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30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6.jpg"/><Relationship Id="rId30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FB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/>
          <p:nvPr/>
        </p:nvSpPr>
        <p:spPr>
          <a:xfrm>
            <a:off x="618565" y="4626960"/>
            <a:ext cx="7653240" cy="301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47500" lnSpcReduction="20000"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aleway"/>
              <a:buNone/>
            </a:pPr>
            <a:r>
              <a:rPr lang="it-IT" sz="4300" b="1" i="0" u="none" strike="noStrike" cap="none" dirty="0" smtClean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Per il quarto anno consecutivo la nostra scuola partecipa </a:t>
            </a:r>
            <a:r>
              <a:rPr lang="it-IT" sz="4300" b="1" i="0" u="none" strike="noStrike" cap="none" dirty="0" smtClean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 alla  competizione Nazionale «MATEMATICA PER TUTTI». </a:t>
            </a:r>
            <a:r>
              <a:rPr lang="it-IT" sz="4300" b="1" i="0" u="none" strike="noStrike" cap="none" dirty="0" smtClean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Quest’anno 16 squadre e due classi intere, una della primaria e una della secondaria,  sono arrivate al girone finale che si è svolto </a:t>
            </a:r>
            <a:r>
              <a:rPr lang="it-IT" sz="4300" b="1" i="0" u="none" strike="noStrike" cap="none" dirty="0" smtClean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al Parco </a:t>
            </a:r>
            <a:r>
              <a:rPr lang="it-IT" sz="4300" b="1" dirty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C</a:t>
            </a:r>
            <a:r>
              <a:rPr lang="it-IT" sz="4300" b="1" i="0" u="none" strike="noStrike" cap="none" dirty="0" smtClean="0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inecittà World. Nessun è salito sul podio ma siamo tutti orgogliosi e vincitori!!!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Raleway"/>
              <a:buNone/>
            </a:pPr>
            <a:r>
              <a:rPr lang="it-IT" sz="4300" b="1" dirty="0" smtClean="0">
                <a:solidFill>
                  <a:schemeClr val="accent2"/>
                </a:solidFill>
                <a:latin typeface="Raleway"/>
                <a:sym typeface="Raleway"/>
              </a:rPr>
              <a:t>Buona matematica a tutti!!! </a:t>
            </a: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2EDCB2-D619-6E4A-B5D9-A9F284F0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8" y="213151"/>
            <a:ext cx="2098457" cy="905426"/>
          </a:xfrm>
          <a:prstGeom prst="rect">
            <a:avLst/>
          </a:prstGeom>
        </p:spPr>
      </p:pic>
      <p:pic>
        <p:nvPicPr>
          <p:cNvPr id="15" name="Google Shape;115;p3">
            <a:extLst>
              <a:ext uri="{FF2B5EF4-FFF2-40B4-BE49-F238E27FC236}">
                <a16:creationId xmlns:a16="http://schemas.microsoft.com/office/drawing/2014/main" id="{01F744C8-6EB7-B94F-B576-CA7CF70ECEE5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2415036" y="7690219"/>
            <a:ext cx="5192074" cy="206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0BC5257-CDAB-E848-8C6F-32F31C8F1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2165">
            <a:off x="-242757" y="2421084"/>
            <a:ext cx="1418866" cy="13083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EF89B5-C23E-4743-B121-2C9723416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91908">
            <a:off x="8387842" y="2841124"/>
            <a:ext cx="1525096" cy="14062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9903E7C-DD63-CB4C-B430-FB08A70D4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6591">
            <a:off x="8376346" y="3948827"/>
            <a:ext cx="1495886" cy="137932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4861B6D-5AF9-AC45-8A33-20DE528CB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64" y="2769759"/>
            <a:ext cx="1590914" cy="146694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6A4904E-2297-3143-893A-1F0373838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89252">
            <a:off x="79554" y="7746833"/>
            <a:ext cx="1435211" cy="1323377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D51FBE9-A021-B24E-9B5F-6522A34022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895997">
            <a:off x="8544766" y="5403564"/>
            <a:ext cx="1389014" cy="128078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9595A27-8B13-D040-BAF7-493A5B487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26681">
            <a:off x="8437583" y="6603768"/>
            <a:ext cx="1425615" cy="1314528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8D67B2F9-73AF-4B4C-802A-D1D590E336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561430">
            <a:off x="8503665" y="8146279"/>
            <a:ext cx="1385159" cy="127722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53B0B0C-2A56-7996-A4E6-CFA8661F23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36225">
            <a:off x="7951042" y="7817428"/>
            <a:ext cx="634307" cy="9522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AD98C6-8893-4711-50DE-DC5746CF74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74201">
            <a:off x="1274148" y="8558878"/>
            <a:ext cx="673780" cy="10114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7175BEE-C243-FBBC-EA02-3816168BC1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0669" y="1182108"/>
            <a:ext cx="1852848" cy="18528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05EB7B-E394-C220-6171-71022A8D23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818556">
            <a:off x="356789" y="1371392"/>
            <a:ext cx="784428" cy="11143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3F2FF1C-84F6-8F04-43DF-BC081D76F6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95264">
            <a:off x="6849752" y="1864703"/>
            <a:ext cx="809945" cy="1150605"/>
          </a:xfrm>
          <a:prstGeom prst="rect">
            <a:avLst/>
          </a:prstGeom>
        </p:spPr>
      </p:pic>
      <p:pic>
        <p:nvPicPr>
          <p:cNvPr id="27" name="Google Shape;167;p2">
            <a:extLst>
              <a:ext uri="{FF2B5EF4-FFF2-40B4-BE49-F238E27FC236}">
                <a16:creationId xmlns:a16="http://schemas.microsoft.com/office/drawing/2014/main" id="{E7FFB90F-FA20-ABD8-EE2B-839FF873DB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69834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70;p2">
            <a:extLst>
              <a:ext uri="{FF2B5EF4-FFF2-40B4-BE49-F238E27FC236}">
                <a16:creationId xmlns:a16="http://schemas.microsoft.com/office/drawing/2014/main" id="{7D23BF8A-35AA-FDC6-5016-9B3DCBEB703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257430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71;p2">
            <a:extLst>
              <a:ext uri="{FF2B5EF4-FFF2-40B4-BE49-F238E27FC236}">
                <a16:creationId xmlns:a16="http://schemas.microsoft.com/office/drawing/2014/main" id="{39A67529-3805-5B23-A1BD-76EA756890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042040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75;p2">
            <a:extLst>
              <a:ext uri="{FF2B5EF4-FFF2-40B4-BE49-F238E27FC236}">
                <a16:creationId xmlns:a16="http://schemas.microsoft.com/office/drawing/2014/main" id="{5BD4C8FA-8E08-563E-2749-A9ACCB025C5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818612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67;p2">
            <a:extLst>
              <a:ext uri="{FF2B5EF4-FFF2-40B4-BE49-F238E27FC236}">
                <a16:creationId xmlns:a16="http://schemas.microsoft.com/office/drawing/2014/main" id="{242D9510-D300-ECA8-C9B3-CC726DA6F72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24586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73;p2">
            <a:extLst>
              <a:ext uri="{FF2B5EF4-FFF2-40B4-BE49-F238E27FC236}">
                <a16:creationId xmlns:a16="http://schemas.microsoft.com/office/drawing/2014/main" id="{D7ACAEA0-AB49-72FF-5031-273A26ABDD5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410496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2;p2">
            <a:extLst>
              <a:ext uri="{FF2B5EF4-FFF2-40B4-BE49-F238E27FC236}">
                <a16:creationId xmlns:a16="http://schemas.microsoft.com/office/drawing/2014/main" id="{86BC063D-6AE6-9A94-8E54-DFA8D9057E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454586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7;p2">
            <a:extLst>
              <a:ext uri="{FF2B5EF4-FFF2-40B4-BE49-F238E27FC236}">
                <a16:creationId xmlns:a16="http://schemas.microsoft.com/office/drawing/2014/main" id="{91EF39DF-DA8F-AFF4-6749-791ED1A9958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653449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2;p2">
            <a:extLst>
              <a:ext uri="{FF2B5EF4-FFF2-40B4-BE49-F238E27FC236}">
                <a16:creationId xmlns:a16="http://schemas.microsoft.com/office/drawing/2014/main" id="{E7C576E3-B37E-8DFA-5B78-206D7F6710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226268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75;p2">
            <a:extLst>
              <a:ext uri="{FF2B5EF4-FFF2-40B4-BE49-F238E27FC236}">
                <a16:creationId xmlns:a16="http://schemas.microsoft.com/office/drawing/2014/main" id="{CC8E0650-1C0B-B47C-6FBB-C229F8318CE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03694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02;p2">
            <a:extLst>
              <a:ext uri="{FF2B5EF4-FFF2-40B4-BE49-F238E27FC236}">
                <a16:creationId xmlns:a16="http://schemas.microsoft.com/office/drawing/2014/main" id="{8DC0F014-2A5D-C94C-2246-BE42E96B0B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583776" y="370857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r="3754" b="14680"/>
          <a:stretch/>
        </p:blipFill>
        <p:spPr>
          <a:xfrm>
            <a:off x="1475352" y="1260380"/>
            <a:ext cx="4808097" cy="34032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FB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92EDCB2-D619-6E4A-B5D9-A9F284F0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8" y="213151"/>
            <a:ext cx="2098457" cy="905426"/>
          </a:xfrm>
          <a:prstGeom prst="rect">
            <a:avLst/>
          </a:prstGeom>
        </p:spPr>
      </p:pic>
      <p:pic>
        <p:nvPicPr>
          <p:cNvPr id="15" name="Google Shape;115;p3">
            <a:extLst>
              <a:ext uri="{FF2B5EF4-FFF2-40B4-BE49-F238E27FC236}">
                <a16:creationId xmlns:a16="http://schemas.microsoft.com/office/drawing/2014/main" id="{01F744C8-6EB7-B94F-B576-CA7CF70ECEE5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281241" y="7989049"/>
            <a:ext cx="3270247" cy="1591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0BC5257-CDAB-E848-8C6F-32F31C8F1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2165">
            <a:off x="3856364" y="4986669"/>
            <a:ext cx="1418866" cy="13083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EF89B5-C23E-4743-B121-2C9723416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91908">
            <a:off x="8387842" y="2841124"/>
            <a:ext cx="1525096" cy="14062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9903E7C-DD63-CB4C-B430-FB08A70D4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6591">
            <a:off x="8376346" y="3948827"/>
            <a:ext cx="1495886" cy="137932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4861B6D-5AF9-AC45-8A33-20DE528CB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583" y="4649557"/>
            <a:ext cx="1590914" cy="146694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6A4904E-2297-3143-893A-1F0373838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89252">
            <a:off x="79554" y="7746833"/>
            <a:ext cx="1435211" cy="1323377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D51FBE9-A021-B24E-9B5F-6522A34022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895997">
            <a:off x="8544766" y="5403564"/>
            <a:ext cx="1389014" cy="128078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9595A27-8B13-D040-BAF7-493A5B487A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26681">
            <a:off x="8437583" y="6603768"/>
            <a:ext cx="1425615" cy="1314528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8D67B2F9-73AF-4B4C-802A-D1D590E336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561430">
            <a:off x="8503665" y="8146279"/>
            <a:ext cx="1385159" cy="127722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53B0B0C-2A56-7996-A4E6-CFA8661F23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36225">
            <a:off x="7236181" y="1808394"/>
            <a:ext cx="634307" cy="9522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AD98C6-8893-4711-50DE-DC5746CF74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74201">
            <a:off x="7257734" y="8696496"/>
            <a:ext cx="673780" cy="10114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7175BEE-C243-FBBC-EA02-3816168BC1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0669" y="1182108"/>
            <a:ext cx="1852848" cy="18528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05EB7B-E394-C220-6171-71022A8D23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9818556">
            <a:off x="356789" y="1371392"/>
            <a:ext cx="784428" cy="11143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3F2FF1C-84F6-8F04-43DF-BC081D76F6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95264">
            <a:off x="5366198" y="8566810"/>
            <a:ext cx="809945" cy="1150605"/>
          </a:xfrm>
          <a:prstGeom prst="rect">
            <a:avLst/>
          </a:prstGeom>
        </p:spPr>
      </p:pic>
      <p:pic>
        <p:nvPicPr>
          <p:cNvPr id="27" name="Google Shape;167;p2">
            <a:extLst>
              <a:ext uri="{FF2B5EF4-FFF2-40B4-BE49-F238E27FC236}">
                <a16:creationId xmlns:a16="http://schemas.microsoft.com/office/drawing/2014/main" id="{E7FFB90F-FA20-ABD8-EE2B-839FF873DB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69834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70;p2">
            <a:extLst>
              <a:ext uri="{FF2B5EF4-FFF2-40B4-BE49-F238E27FC236}">
                <a16:creationId xmlns:a16="http://schemas.microsoft.com/office/drawing/2014/main" id="{7D23BF8A-35AA-FDC6-5016-9B3DCBEB703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257430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71;p2">
            <a:extLst>
              <a:ext uri="{FF2B5EF4-FFF2-40B4-BE49-F238E27FC236}">
                <a16:creationId xmlns:a16="http://schemas.microsoft.com/office/drawing/2014/main" id="{39A67529-3805-5B23-A1BD-76EA756890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042040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75;p2">
            <a:extLst>
              <a:ext uri="{FF2B5EF4-FFF2-40B4-BE49-F238E27FC236}">
                <a16:creationId xmlns:a16="http://schemas.microsoft.com/office/drawing/2014/main" id="{5BD4C8FA-8E08-563E-2749-A9ACCB025C5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818612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67;p2">
            <a:extLst>
              <a:ext uri="{FF2B5EF4-FFF2-40B4-BE49-F238E27FC236}">
                <a16:creationId xmlns:a16="http://schemas.microsoft.com/office/drawing/2014/main" id="{242D9510-D300-ECA8-C9B3-CC726DA6F72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24586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73;p2">
            <a:extLst>
              <a:ext uri="{FF2B5EF4-FFF2-40B4-BE49-F238E27FC236}">
                <a16:creationId xmlns:a16="http://schemas.microsoft.com/office/drawing/2014/main" id="{D7ACAEA0-AB49-72FF-5031-273A26ABDD5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410496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2;p2">
            <a:extLst>
              <a:ext uri="{FF2B5EF4-FFF2-40B4-BE49-F238E27FC236}">
                <a16:creationId xmlns:a16="http://schemas.microsoft.com/office/drawing/2014/main" id="{86BC063D-6AE6-9A94-8E54-DFA8D9057E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454586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7;p2">
            <a:extLst>
              <a:ext uri="{FF2B5EF4-FFF2-40B4-BE49-F238E27FC236}">
                <a16:creationId xmlns:a16="http://schemas.microsoft.com/office/drawing/2014/main" id="{91EF39DF-DA8F-AFF4-6749-791ED1A9958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653449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2;p2">
            <a:extLst>
              <a:ext uri="{FF2B5EF4-FFF2-40B4-BE49-F238E27FC236}">
                <a16:creationId xmlns:a16="http://schemas.microsoft.com/office/drawing/2014/main" id="{E7C576E3-B37E-8DFA-5B78-206D7F6710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226268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75;p2">
            <a:extLst>
              <a:ext uri="{FF2B5EF4-FFF2-40B4-BE49-F238E27FC236}">
                <a16:creationId xmlns:a16="http://schemas.microsoft.com/office/drawing/2014/main" id="{CC8E0650-1C0B-B47C-6FBB-C229F8318CE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003694" y="364741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02;p2">
            <a:extLst>
              <a:ext uri="{FF2B5EF4-FFF2-40B4-BE49-F238E27FC236}">
                <a16:creationId xmlns:a16="http://schemas.microsoft.com/office/drawing/2014/main" id="{8DC0F014-2A5D-C94C-2246-BE42E96B0B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583776" y="370857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1" b="17155"/>
          <a:stretch/>
        </p:blipFill>
        <p:spPr>
          <a:xfrm>
            <a:off x="5968449" y="3589893"/>
            <a:ext cx="2521168" cy="23263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9" b="2587"/>
          <a:stretch/>
        </p:blipFill>
        <p:spPr>
          <a:xfrm>
            <a:off x="3128329" y="1223908"/>
            <a:ext cx="3727939" cy="21952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8" y="5903886"/>
            <a:ext cx="3501400" cy="196953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" y="4138170"/>
            <a:ext cx="2605138" cy="146539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92" b="17347"/>
          <a:stretch/>
        </p:blipFill>
        <p:spPr>
          <a:xfrm>
            <a:off x="3546344" y="3510739"/>
            <a:ext cx="2138084" cy="1610893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296" y="6160011"/>
            <a:ext cx="3937551" cy="221487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085" r="14617" b="6935"/>
          <a:stretch/>
        </p:blipFill>
        <p:spPr>
          <a:xfrm rot="5400000">
            <a:off x="921100" y="2037347"/>
            <a:ext cx="2484121" cy="14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712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64</Words>
  <Application>Microsoft Office PowerPoint</Application>
  <PresentationFormat>Personalizzato</PresentationFormat>
  <Paragraphs>2</Paragraphs>
  <Slides>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Raleway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MENZIONE SPECIALE</dc:title>
  <dc:creator>anna gallucci</dc:creator>
  <cp:lastModifiedBy>Simona Capogrosso</cp:lastModifiedBy>
  <cp:revision>44</cp:revision>
  <dcterms:created xsi:type="dcterms:W3CDTF">2021-06-01T21:53:30Z</dcterms:created>
  <dcterms:modified xsi:type="dcterms:W3CDTF">2025-05-18T19:03:06Z</dcterms:modified>
</cp:coreProperties>
</file>